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29"/>
  </p:normalViewPr>
  <p:slideViewPr>
    <p:cSldViewPr snapToGrid="0">
      <p:cViewPr varScale="1">
        <p:scale>
          <a:sx n="108" d="100"/>
          <a:sy n="108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990-341D-ED06-98CC-FAE8E0973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84629-A643-DEF3-F320-42CFBDDD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77CAC-063B-C1F2-1943-18BE2200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748F4-B192-F388-3016-A148C443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5009-ACCC-3349-ED8C-DF0EC363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47D0-34B6-CAE1-D01B-42844A23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EF985-D5A7-CF08-19E3-53725E242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7176-9430-FD22-9E7B-5AA1B90F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AFB1-735C-D334-0648-82E67138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1C3D9-2AA4-9262-5C45-54933F60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78177-9E7C-0092-4B73-345125E86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27DCB-B9EA-8FA7-6F04-ECFAA8FE5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F6D29-DDD0-2713-F640-55A6050C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02BA-6684-51B6-35E3-5A412DD0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DB253-276B-7ABF-6F84-ABE16505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E3FE-A194-C33E-AE6D-286CD440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7ABD-1967-625F-0556-D2E5E06F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EF2F5-4D96-E40F-40A2-CD0C5951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6CA7-FF6C-1CF8-DA29-A892874C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AB34-5493-F180-88D1-F78F4E8D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0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F1DC-4164-EF76-C4D8-91D264AD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CDC30-758C-AEBD-5C1A-672E0FA21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B8F21-0B59-75B5-E6A4-DFBEE436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2ECC-B991-7485-B84D-492EE1DA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ECB41-1C85-E779-3B8F-4017C07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5ADB-FDE7-AEFD-E590-D9CA86F7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CCD1-73C3-3D08-D65A-4DDF4D54C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31D46-E48F-B808-9C27-732960072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16C4F-79A0-75A3-AFED-B8A5FE0D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7C8E-6A53-82DF-977F-3FEED7AF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D6FE-345A-16BB-E721-F8B9A9B4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0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79F4-01EB-C172-4021-48F08344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EED12-D81D-58E1-133A-9D8984946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F9D25-109A-9139-8439-3CF248FA3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F7AFC-BB04-2706-7FCB-A27A1BA72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D2C89-8D19-398B-DA3B-F9BB23BE4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DF3A4-2BCF-23DA-63BF-084E821C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11D604-3A47-CB3C-B744-3030508B1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95DC4-C313-420A-0066-F18416FA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0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7FBA-E254-CD8A-6A1E-ED8F8C37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C2A744-7DA3-8603-A63F-77837570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E5BA-BDAC-7B8A-208A-3A546A3B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1DA0B-5221-5633-566D-88D2988D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FEEDB-CCA7-4CB2-3E54-EDA9B90D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3F730-AD9F-E265-328A-E29568F4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06604-75BB-C24F-06CE-19700D06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A361-0D64-C7A0-43D1-7D744115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30FD-0129-C26B-23C2-C789A9D4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77693-F536-95C1-7818-59D41911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8C51E-B044-DE93-86FE-DB09F60B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D6B-B5F5-631B-BA8A-0799AA14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4B2F4-6D84-6C77-3918-E89DCE99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8BD-D999-BD8F-FDF6-2B535B35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50B8D-AB24-8A52-57F1-02FDD034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FEA75-27C2-4369-043A-013FBB81C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8F44F-E319-F2D9-FB03-BE25E68F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218BA-EBF7-1394-9568-8D2116B4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5D443-2EAC-58E8-0260-F3AD5EC8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F541A-8225-8553-8594-A32A5344B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A0A53-C51B-9377-4644-054551159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3EF28-8A21-AD7D-E138-389ECA5C9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B1C55B-2430-0842-AE15-F0A1FDB3795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4CC2E-7B03-CAF8-3132-1C79711BC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671C2-0D13-337D-41F6-1CBBC2F03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DCDD86-013E-6D4A-A689-667D446E7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5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3EBA-C572-7AE4-83C4-E0534169E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Helvetica" pitchFamily="2" charset="0"/>
                <a:cs typeface="HelveticaNowDisplay Bold" panose="020B0504030202020204" pitchFamily="34" charset="77"/>
              </a:rPr>
              <a:t>Графический калькулятор</a:t>
            </a:r>
            <a:endParaRPr lang="en-US" b="1" dirty="0">
              <a:latin typeface="Helvetica" pitchFamily="2" charset="0"/>
              <a:cs typeface="HelveticaNowDisplay Bold" panose="020B050403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349BA-CD67-5CEE-FEFF-8382129B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5171"/>
            <a:ext cx="9144000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Helvetica" pitchFamily="2" charset="0"/>
              </a:rPr>
              <a:t>Презентация к проекту в Яндекс Лицее</a:t>
            </a: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D672-02DA-F706-6BBB-EC17CA16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39" y="402895"/>
            <a:ext cx="10515600" cy="1325563"/>
          </a:xfrm>
        </p:spPr>
        <p:txBody>
          <a:bodyPr/>
          <a:lstStyle/>
          <a:p>
            <a:r>
              <a:rPr lang="ru-RU" b="1">
                <a:latin typeface="Helvetica" pitchFamily="2" charset="0"/>
              </a:rPr>
              <a:t>Описание проекта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501A6-4B4A-FF84-0F1C-5B1475CB9B28}"/>
              </a:ext>
            </a:extLst>
          </p:cNvPr>
          <p:cNvSpPr txBox="1"/>
          <p:nvPr/>
        </p:nvSpPr>
        <p:spPr>
          <a:xfrm>
            <a:off x="205839" y="1543792"/>
            <a:ext cx="58901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В данном проекте реализуется приложение графического калькулятора, нужного для построения графиков математических функций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Калькулятор может обрабатывать линейные, степенные и тригонометрические функции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" pitchFamily="2" charset="0"/>
              </a:rPr>
              <a:t>Проект написан на языке </a:t>
            </a:r>
            <a:r>
              <a:rPr lang="en-US" sz="2000" dirty="0">
                <a:latin typeface="Helvetica" pitchFamily="2" charset="0"/>
              </a:rPr>
              <a:t>Python </a:t>
            </a:r>
            <a:r>
              <a:rPr lang="ru-RU" sz="2000" dirty="0">
                <a:latin typeface="Helvetica" pitchFamily="2" charset="0"/>
              </a:rPr>
              <a:t>с использованием </a:t>
            </a:r>
            <a:r>
              <a:rPr lang="en-US" sz="2000" dirty="0">
                <a:latin typeface="Helvetica" pitchFamily="2" charset="0"/>
              </a:rPr>
              <a:t>PyQt6</a:t>
            </a:r>
            <a:endParaRPr lang="ru-RU" sz="20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4FE06-CE8B-505E-F925-B1612667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79" y="1065676"/>
            <a:ext cx="5592752" cy="455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B758E-E7F8-9006-19DD-E4AE6AA2F029}"/>
              </a:ext>
            </a:extLst>
          </p:cNvPr>
          <p:cNvSpPr txBox="1"/>
          <p:nvPr/>
        </p:nvSpPr>
        <p:spPr>
          <a:xfrm>
            <a:off x="7101444" y="5730113"/>
            <a:ext cx="456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/>
              <a:t>Пример построения параболы в приложении</a:t>
            </a:r>
            <a:endParaRPr lang="en-US" sz="1400" i="1" dirty="0">
              <a:latin typeface="Helvetica Light Oblique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5760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F447-0670-B068-9BDC-3099156F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Helvetica" pitchFamily="2" charset="0"/>
              </a:rPr>
              <a:t>Реализованный функционал</a:t>
            </a:r>
            <a:endParaRPr lang="en-US" sz="3600" b="1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6CB20-568B-F286-AB9B-2D810922BC62}"/>
              </a:ext>
            </a:extLst>
          </p:cNvPr>
          <p:cNvSpPr txBox="1"/>
          <p:nvPr/>
        </p:nvSpPr>
        <p:spPr>
          <a:xfrm>
            <a:off x="178129" y="1033153"/>
            <a:ext cx="748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Проверка введённой математической функции: </a:t>
            </a:r>
            <a:r>
              <a:rPr lang="ru-RU" dirty="0">
                <a:latin typeface="Helvetica" pitchFamily="2" charset="0"/>
              </a:rPr>
              <a:t>программа проверяет, возможно ли построить график по введённой пользователем функции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Построение графика функции на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Перемещение по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Выбор цвета графика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9C3058-D98F-5F43-E4EB-32F09D0BE987}"/>
              </a:ext>
            </a:extLst>
          </p:cNvPr>
          <p:cNvSpPr txBox="1">
            <a:spLocks/>
          </p:cNvSpPr>
          <p:nvPr/>
        </p:nvSpPr>
        <p:spPr>
          <a:xfrm>
            <a:off x="0" y="28287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Helvetica" pitchFamily="2" charset="0"/>
              </a:rPr>
              <a:t>Запланированный функционал</a:t>
            </a:r>
            <a:endParaRPr lang="en-US" sz="3600" b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F27E6-C9F7-FF51-9068-82A25760A916}"/>
              </a:ext>
            </a:extLst>
          </p:cNvPr>
          <p:cNvSpPr txBox="1"/>
          <p:nvPr/>
        </p:nvSpPr>
        <p:spPr>
          <a:xfrm>
            <a:off x="178129" y="3859480"/>
            <a:ext cx="748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Добавление нескольких графиков на одну плоскость</a:t>
            </a:r>
            <a:endParaRPr lang="ru-RU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Сохранение и открытие заданных графиков через </a:t>
            </a:r>
            <a:r>
              <a:rPr lang="en-US" b="1" i="1" dirty="0">
                <a:latin typeface="Helvetica" pitchFamily="2" charset="0"/>
              </a:rPr>
              <a:t>csv</a:t>
            </a:r>
            <a:r>
              <a:rPr lang="ru-RU" b="1" i="1" dirty="0">
                <a:latin typeface="Helvetica" pitchFamily="2" charset="0"/>
              </a:rPr>
              <a:t>-таблицу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Масштабирование координатной плоскости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latin typeface="Helvetica" pitchFamily="2" charset="0"/>
              </a:rPr>
              <a:t>Большее количество обрабатываемых функций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2002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BDD3-42A4-D5BB-42A3-EDB037A4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Скриншоты из приложения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78801-BF33-DF7C-C492-C249BC54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19" y="1581175"/>
            <a:ext cx="5149066" cy="420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76CC2-A2E1-3C59-DD21-AC45C7881AB2}"/>
              </a:ext>
            </a:extLst>
          </p:cNvPr>
          <p:cNvSpPr txBox="1"/>
          <p:nvPr/>
        </p:nvSpPr>
        <p:spPr>
          <a:xfrm>
            <a:off x="392319" y="5878286"/>
            <a:ext cx="5149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Helvetica Light Oblique" panose="020B0403020202020204" pitchFamily="34" charset="0"/>
              </a:rPr>
              <a:t>Построение графика</a:t>
            </a:r>
            <a:r>
              <a:rPr lang="en-US" i="1" dirty="0">
                <a:latin typeface="Helvetica Light Oblique" panose="020B0403020202020204" pitchFamily="34" charset="0"/>
              </a:rPr>
              <a:t> </a:t>
            </a:r>
            <a:r>
              <a:rPr lang="ru-RU" i="1" dirty="0">
                <a:latin typeface="Helvetica Light Oblique" panose="020B0403020202020204" pitchFamily="34" charset="0"/>
              </a:rPr>
              <a:t>и перемещение по координатной плоскости</a:t>
            </a:r>
            <a:endParaRPr lang="en-US" i="1" dirty="0">
              <a:latin typeface="Helvetica Light Oblique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F542A-C8A6-BB7D-ED5B-6A45C233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50615" y="1581474"/>
            <a:ext cx="5149066" cy="419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7FDE1-128D-881B-2D8E-9D4A0083C0F4}"/>
              </a:ext>
            </a:extLst>
          </p:cNvPr>
          <p:cNvSpPr txBox="1"/>
          <p:nvPr/>
        </p:nvSpPr>
        <p:spPr>
          <a:xfrm>
            <a:off x="6650615" y="5878286"/>
            <a:ext cx="514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Helvetica Light Oblique" panose="020B0403020202020204" pitchFamily="34" charset="0"/>
              </a:rPr>
              <a:t>Смена цвета графика</a:t>
            </a:r>
            <a:endParaRPr lang="en-US" i="1" dirty="0">
              <a:latin typeface="Helvetica Light Oblique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4108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1F29-C9E2-9DD4-D271-8ADB961A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Этапы выполнения</a:t>
            </a:r>
            <a:endParaRPr lang="en-US" b="1" dirty="0">
              <a:latin typeface="Helvetica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EF6390-D2B1-7266-8EB2-8C71893C2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56125"/>
              </p:ext>
            </p:extLst>
          </p:nvPr>
        </p:nvGraphicFramePr>
        <p:xfrm>
          <a:off x="2031999" y="1690688"/>
          <a:ext cx="8128001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3474384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310374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868098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56528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60668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1713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25059695"/>
                    </a:ext>
                  </a:extLst>
                </a:gridCol>
              </a:tblGrid>
              <a:tr h="1251815">
                <a:tc>
                  <a:txBody>
                    <a:bodyPr/>
                    <a:lstStyle/>
                    <a:p>
                      <a:pPr algn="ctr"/>
                      <a:r>
                        <a:rPr lang="ru-RU" b="1" i="0" dirty="0">
                          <a:latin typeface="Helvetica" pitchFamily="2" charset="0"/>
                        </a:rPr>
                        <a:t>Описание</a:t>
                      </a:r>
                      <a:endParaRPr lang="en-US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Техническое Задание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Выполнена часть задания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Работающая часть проекта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Пояснительная записка, презентация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Проект почти готов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Helvetica" pitchFamily="2" charset="0"/>
                        </a:rPr>
                        <a:t>Проект готов к защите</a:t>
                      </a:r>
                      <a:endParaRPr lang="en-US" b="1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114771"/>
                  </a:ext>
                </a:extLst>
              </a:tr>
              <a:tr h="1225736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61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2922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A7BE-6FA8-9505-3F91-6A9ECA96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Helvetica" pitchFamily="2" charset="0"/>
              </a:rPr>
              <a:t>Видео работы приложения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3" name="Screen Recording 2024-11-18 at 21.50.39">
            <a:hlinkClick r:id="" action="ppaction://media"/>
            <a:extLst>
              <a:ext uri="{FF2B5EF4-FFF2-40B4-BE49-F238E27FC236}">
                <a16:creationId xmlns:a16="http://schemas.microsoft.com/office/drawing/2014/main" id="{C812BB43-24C2-DDA6-8CD8-19FD763085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1223" y="1536542"/>
            <a:ext cx="6009554" cy="49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9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143</Words>
  <Application>Microsoft Macintosh PowerPoint</Application>
  <PresentationFormat>Widescreen</PresentationFormat>
  <Paragraphs>34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Helvetica</vt:lpstr>
      <vt:lpstr>Helvetica Light Oblique</vt:lpstr>
      <vt:lpstr>Office Theme</vt:lpstr>
      <vt:lpstr>Графический калькулятор</vt:lpstr>
      <vt:lpstr>Описание проекта</vt:lpstr>
      <vt:lpstr>Реализованный функционал</vt:lpstr>
      <vt:lpstr>Скриншоты из приложения</vt:lpstr>
      <vt:lpstr>Этапы выполнения</vt:lpstr>
      <vt:lpstr>Видео работы приложения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My+Office</dc:creator>
  <cp:lastModifiedBy>My+Office</cp:lastModifiedBy>
  <cp:revision>2</cp:revision>
  <dcterms:created xsi:type="dcterms:W3CDTF">2024-11-18T17:49:09Z</dcterms:created>
  <dcterms:modified xsi:type="dcterms:W3CDTF">2024-11-18T20:37:27Z</dcterms:modified>
</cp:coreProperties>
</file>